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24"/>
  </p:notesMasterIdLst>
  <p:sldIdLst>
    <p:sldId id="256" r:id="rId5"/>
    <p:sldId id="259" r:id="rId6"/>
    <p:sldId id="258" r:id="rId7"/>
    <p:sldId id="262" r:id="rId8"/>
    <p:sldId id="266" r:id="rId9"/>
    <p:sldId id="272" r:id="rId10"/>
    <p:sldId id="270" r:id="rId11"/>
    <p:sldId id="291" r:id="rId12"/>
    <p:sldId id="282" r:id="rId13"/>
    <p:sldId id="296" r:id="rId14"/>
    <p:sldId id="293" r:id="rId15"/>
    <p:sldId id="297" r:id="rId16"/>
    <p:sldId id="273" r:id="rId17"/>
    <p:sldId id="287" r:id="rId18"/>
    <p:sldId id="288" r:id="rId19"/>
    <p:sldId id="289" r:id="rId20"/>
    <p:sldId id="290" r:id="rId21"/>
    <p:sldId id="294" r:id="rId22"/>
    <p:sldId id="295" r:id="rId23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5"/>
    </p:embeddedFont>
    <p:embeddedFont>
      <p:font typeface="Bebas Neue" panose="020B0606020202050201" pitchFamily="3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Nunito" pitchFamily="2" charset="0"/>
      <p:regular r:id="rId33"/>
      <p:bold r:id="rId34"/>
      <p:italic r:id="rId35"/>
      <p:boldItalic r:id="rId36"/>
    </p:embeddedFont>
    <p:embeddedFont>
      <p:font typeface="Odibee Sans" panose="020B0604020202020204" charset="0"/>
      <p:regular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21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1164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8" r:id="rId5"/>
    <p:sldLayoutId id="2147483659" r:id="rId6"/>
    <p:sldLayoutId id="2147483662" r:id="rId7"/>
    <p:sldLayoutId id="2147483672" r:id="rId8"/>
    <p:sldLayoutId id="2147483673" r:id="rId9"/>
    <p:sldLayoutId id="2147483674" r:id="rId10"/>
    <p:sldLayoutId id="214748372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6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7" r:id="rId23"/>
    <p:sldLayoutId id="214748372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753700" y="1147300"/>
            <a:ext cx="7382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3: </a:t>
            </a:r>
          </a:p>
          <a:p>
            <a:pPr marL="457200" indent="-457200" algn="ctr">
              <a:buAutoNum type="alphaLcParenR"/>
            </a:pP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Vẽ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diễn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đạt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sau:vẽ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xy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Ax,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</a:t>
            </a:r>
          </a:p>
          <a:p>
            <a:pPr marL="457200" indent="-457200">
              <a:buAutoNum type="alphaLcParenR"/>
            </a:pP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cặp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đối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</a:p>
          <a:p>
            <a:pPr marL="457200" indent="-457200">
              <a:buAutoNum type="alphaLcParenR"/>
            </a:pP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cặp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trùng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nhau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gốc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endParaRPr lang="vi-V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0113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475200" y="343349"/>
            <a:ext cx="7272967" cy="168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GB" sz="2000" b="1" dirty="0">
                <a:solidFill>
                  <a:srgbClr val="00B0F0"/>
                </a:solidFill>
                <a:ea typeface="Times New Roman" panose="02020603050405020304" pitchFamily="18" charset="0"/>
              </a:rPr>
              <a:t>4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Cho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Ox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Oy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Lấy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điểm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thuộc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Ox, OA = 4cm.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Lấy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điểm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thuộc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Oy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sao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cho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OB = 4cm, OC = 8cm.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8141160" cy="147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GB" sz="2000" dirty="0" err="1">
                <a:ea typeface="Times New Roman" panose="02020603050405020304" pitchFamily="18" charset="0"/>
              </a:rPr>
              <a:t>Chứng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tỏ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rằng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B </a:t>
            </a:r>
            <a:r>
              <a:rPr lang="en-US" sz="2000" dirty="0" err="1">
                <a:ea typeface="Times New Roman" panose="02020603050405020304" pitchFamily="18" charset="0"/>
              </a:rPr>
              <a:t>là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trung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điểm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của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đoạn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thẳng</a:t>
            </a:r>
            <a:r>
              <a:rPr lang="en-US" sz="2000" dirty="0">
                <a:ea typeface="Times New Roman" panose="02020603050405020304" pitchFamily="18" charset="0"/>
              </a:rPr>
              <a:t> OB</a:t>
            </a:r>
            <a:endParaRPr lang="en-US" sz="2000" dirty="0"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dirty="0">
                <a:ea typeface="Times New Roman" panose="02020603050405020304" pitchFamily="18" charset="0"/>
              </a:rPr>
              <a:t>b) </a:t>
            </a:r>
            <a:r>
              <a:rPr lang="en-GB" sz="2000" dirty="0" err="1">
                <a:ea typeface="Times New Roman" panose="02020603050405020304" pitchFamily="18" charset="0"/>
              </a:rPr>
              <a:t>Chứng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tỏ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lang="en-GB" sz="2000" dirty="0" err="1">
                <a:ea typeface="Times New Roman" panose="02020603050405020304" pitchFamily="18" charset="0"/>
              </a:rPr>
              <a:t>rằng</a:t>
            </a:r>
            <a:r>
              <a:rPr lang="en-GB" sz="2000" dirty="0">
                <a:ea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là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trung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điểm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đoạn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thẳng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000" dirty="0">
                <a:ea typeface="Times New Roman" panose="02020603050405020304" pitchFamily="18" charset="0"/>
              </a:rPr>
              <a:t>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Tính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độ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dài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đoạn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thẳng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59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Luyện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TIẾT 28 - BÀI 4: TIA (T2)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24A9218C-F38A-41E4-9D67-82AA6765E0E6}"/>
              </a:ext>
            </a:extLst>
          </p:cNvPr>
          <p:cNvSpPr/>
          <p:nvPr/>
        </p:nvSpPr>
        <p:spPr>
          <a:xfrm>
            <a:off x="1053457" y="68393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FB407-8149-4A85-A4EE-17FAD20C3BAC}"/>
              </a:ext>
            </a:extLst>
          </p:cNvPr>
          <p:cNvSpPr txBox="1"/>
          <p:nvPr/>
        </p:nvSpPr>
        <p:spPr>
          <a:xfrm>
            <a:off x="1521336" y="78606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TIA: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65BD1-7340-499C-AC10-B79F873E6D08}"/>
              </a:ext>
            </a:extLst>
          </p:cNvPr>
          <p:cNvSpPr txBox="1"/>
          <p:nvPr/>
        </p:nvSpPr>
        <p:spPr>
          <a:xfrm>
            <a:off x="953298" y="1980108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D31824-6616-46B1-A1FC-A0885376C566}"/>
              </a:ext>
            </a:extLst>
          </p:cNvPr>
          <p:cNvGrpSpPr/>
          <p:nvPr/>
        </p:nvGrpSpPr>
        <p:grpSpPr>
          <a:xfrm>
            <a:off x="3092691" y="2901879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1B1F2C8B-0747-402D-9F4E-4DAAC7DE4F87}"/>
              </a:ext>
            </a:extLst>
          </p:cNvPr>
          <p:cNvSpPr/>
          <p:nvPr/>
        </p:nvSpPr>
        <p:spPr>
          <a:xfrm>
            <a:off x="544749" y="1050589"/>
            <a:ext cx="7420684" cy="1941994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  <p:sp>
        <p:nvSpPr>
          <p:cNvPr id="7" name="Google Shape;1786;p33">
            <a:extLst>
              <a:ext uri="{FF2B5EF4-FFF2-40B4-BE49-F238E27FC236}">
                <a16:creationId xmlns:a16="http://schemas.microsoft.com/office/drawing/2014/main" id="{AF3B6C47-23F7-460F-B782-BA7730ED4623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8AA09-36B7-45C6-9117-F6619140AB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6395" y="2631861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1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2.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5" y="468380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5089A5-5881-4EBC-B8E8-097B9E0B5FAA}"/>
              </a:ext>
            </a:extLst>
          </p:cNvPr>
          <p:cNvSpPr txBox="1"/>
          <p:nvPr/>
        </p:nvSpPr>
        <p:spPr>
          <a:xfrm>
            <a:off x="272331" y="1892077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83306-1AE2-4F4C-AFED-1836D8DEE4CE}"/>
              </a:ext>
            </a:extLst>
          </p:cNvPr>
          <p:cNvSpPr txBox="1"/>
          <p:nvPr/>
        </p:nvSpPr>
        <p:spPr>
          <a:xfrm>
            <a:off x="272331" y="2756464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29110-C472-464A-B6E2-4BC567269952}"/>
              </a:ext>
            </a:extLst>
          </p:cNvPr>
          <p:cNvSpPr txBox="1"/>
          <p:nvPr/>
        </p:nvSpPr>
        <p:spPr>
          <a:xfrm>
            <a:off x="272331" y="3616032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048CD-76FA-40A7-BBB4-F6412F3A8B6F}"/>
              </a:ext>
            </a:extLst>
          </p:cNvPr>
          <p:cNvSpPr txBox="1"/>
          <p:nvPr/>
        </p:nvSpPr>
        <p:spPr>
          <a:xfrm>
            <a:off x="5220669" y="1892077"/>
            <a:ext cx="4022225" cy="3064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73CD2A-3D22-4D29-99B0-3931851F30DE}"/>
              </a:ext>
            </a:extLst>
          </p:cNvPr>
          <p:cNvCxnSpPr/>
          <p:nvPr/>
        </p:nvCxnSpPr>
        <p:spPr>
          <a:xfrm>
            <a:off x="5151863" y="1761893"/>
            <a:ext cx="0" cy="319474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6AB75B-CE17-4497-A88E-A09815F1549B}"/>
              </a:ext>
            </a:extLst>
          </p:cNvPr>
          <p:cNvSpPr txBox="1"/>
          <p:nvPr/>
        </p:nvSpPr>
        <p:spPr>
          <a:xfrm>
            <a:off x="6615831" y="143041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  <p:bldP spid="7" grpId="0" build="p"/>
      <p:bldP spid="10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872</Words>
  <Application>Microsoft Office PowerPoint</Application>
  <PresentationFormat>On-screen Show (16:9)</PresentationFormat>
  <Paragraphs>118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Times New Roman</vt:lpstr>
      <vt:lpstr>Arial</vt:lpstr>
      <vt:lpstr>Calibri Light</vt:lpstr>
      <vt:lpstr>Calibri</vt:lpstr>
      <vt:lpstr>Odibee Sans</vt:lpstr>
      <vt:lpstr>Roboto Condensed Light</vt:lpstr>
      <vt:lpstr>Nunito</vt:lpstr>
      <vt:lpstr>Bebas Neue</vt:lpstr>
      <vt:lpstr>Aharoni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HP</cp:lastModifiedBy>
  <cp:revision>31</cp:revision>
  <dcterms:modified xsi:type="dcterms:W3CDTF">2022-04-07T00:32:59Z</dcterms:modified>
</cp:coreProperties>
</file>